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5" r:id="rId4"/>
    <p:sldId id="270" r:id="rId5"/>
    <p:sldId id="259" r:id="rId6"/>
    <p:sldId id="284" r:id="rId7"/>
    <p:sldId id="267" r:id="rId8"/>
    <p:sldId id="266" r:id="rId9"/>
    <p:sldId id="265" r:id="rId10"/>
    <p:sldId id="269" r:id="rId11"/>
    <p:sldId id="260" r:id="rId12"/>
    <p:sldId id="275" r:id="rId13"/>
    <p:sldId id="273" r:id="rId14"/>
    <p:sldId id="283" r:id="rId15"/>
    <p:sldId id="282" r:id="rId16"/>
    <p:sldId id="261" r:id="rId17"/>
    <p:sldId id="278" r:id="rId18"/>
    <p:sldId id="277" r:id="rId19"/>
    <p:sldId id="271" r:id="rId20"/>
    <p:sldId id="272" r:id="rId21"/>
    <p:sldId id="262" r:id="rId22"/>
    <p:sldId id="264" r:id="rId23"/>
    <p:sldId id="276" r:id="rId24"/>
    <p:sldId id="280" r:id="rId25"/>
    <p:sldId id="281" r:id="rId2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2121"/>
    <a:srgbClr val="DE5C5D"/>
    <a:srgbClr val="0A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586"/>
  </p:normalViewPr>
  <p:slideViewPr>
    <p:cSldViewPr snapToGrid="0">
      <p:cViewPr varScale="1">
        <p:scale>
          <a:sx n="71" d="100"/>
          <a:sy n="71" d="100"/>
        </p:scale>
        <p:origin x="200"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2018/11/12</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2018/11/12</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2018/11/12</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6165116" y="-11809"/>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9130506" y="1053407"/>
            <a:ext cx="391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130506" y="461327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dirty="0">
                <a:solidFill>
                  <a:srgbClr val="00B050"/>
                </a:solidFill>
                <a:cs typeface="Calibri" panose="020F0502020204030204" pitchFamily="34" charset="0"/>
              </a:rPr>
              <a:t>Team 5</a:t>
            </a:r>
          </a:p>
          <a:p>
            <a:pPr eaLnBrk="1" hangingPunct="1"/>
            <a:r>
              <a:rPr lang="en-CA" altLang="zh-CN" sz="2400" dirty="0">
                <a:solidFill>
                  <a:srgbClr val="FFFFFF"/>
                </a:solidFill>
                <a:cs typeface="Calibri" panose="020F0502020204030204" pitchFamily="34" charset="0"/>
              </a:rPr>
              <a:t>Yao Lu</a:t>
            </a:r>
          </a:p>
          <a:p>
            <a:pPr eaLnBrk="1" hangingPunct="1"/>
            <a:r>
              <a:rPr lang="en-CA" altLang="zh-CN" sz="2400" dirty="0">
                <a:solidFill>
                  <a:srgbClr val="FFFFFF"/>
                </a:solidFill>
                <a:cs typeface="Calibri" panose="020F0502020204030204" pitchFamily="34" charset="0"/>
              </a:rPr>
              <a:t>Bei Zhang</a:t>
            </a:r>
          </a:p>
          <a:p>
            <a:pPr eaLnBrk="1" hangingPunct="1"/>
            <a:r>
              <a:rPr lang="en-CA" altLang="zh-CN" sz="2400" dirty="0">
                <a:solidFill>
                  <a:srgbClr val="FFFFFF"/>
                </a:solidFill>
                <a:cs typeface="Calibri" panose="020F0502020204030204" pitchFamily="34" charset="0"/>
              </a:rPr>
              <a:t>Roger </a:t>
            </a:r>
            <a:r>
              <a:rPr lang="en-CA" altLang="zh-CN" sz="2400" dirty="0" err="1">
                <a:solidFill>
                  <a:srgbClr val="FFFFFF"/>
                </a:solidFill>
                <a:cs typeface="Calibri" panose="020F0502020204030204" pitchFamily="34" charset="0"/>
              </a:rPr>
              <a:t>Geng</a:t>
            </a:r>
            <a:endParaRPr lang="zh-CN" altLang="en-US" sz="2400" dirty="0">
              <a:solidFill>
                <a:srgbClr val="FFFFFF"/>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cxnSp>
        <p:nvCxnSpPr>
          <p:cNvPr id="15365" name="直接连接符 4"/>
          <p:cNvCxnSpPr>
            <a:cxnSpLocks noChangeShapeType="1"/>
          </p:cNvCxnSpPr>
          <p:nvPr/>
        </p:nvCxnSpPr>
        <p:spPr bwMode="auto">
          <a:xfrm>
            <a:off x="3451691" y="641960"/>
            <a:ext cx="0" cy="4953093"/>
          </a:xfrm>
          <a:prstGeom prst="line">
            <a:avLst/>
          </a:prstGeom>
          <a:solidFill>
            <a:srgbClr val="00B050"/>
          </a:solidFill>
          <a:ln w="3175" cmpd="sng">
            <a:solidFill>
              <a:schemeClr val="bg1"/>
            </a:solidFill>
            <a:round/>
            <a:headEnd/>
            <a:tailEnd/>
          </a:ln>
          <a:extLst>
            <a:ext uri="{909E8E84-426E-40DD-AFC4-6F175D3DCCD1}">
              <a14:hiddenFill xmlns:a14="http://schemas.microsoft.com/office/drawing/2010/main">
                <a:noFill/>
              </a14:hiddenFill>
            </a:ext>
          </a:extLst>
        </p:spPr>
      </p:cxn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328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&amp; Data Cleaning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4835043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4844 0 " pathEditMode="relative" ptsTypes="AA">
                                      <p:cBhvr>
                                        <p:cTn id="6" dur="1000" fill="hold"/>
                                        <p:tgtEl>
                                          <p:spTgt spid="1536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2.22222E-6 L 0.74844 -2.22222E-6 " pathEditMode="relative" rAng="0" ptsTypes="AA">
                                      <p:cBhvr>
                                        <p:cTn id="8" dur="1000" fill="hold"/>
                                        <p:tgtEl>
                                          <p:spTgt spid="15362"/>
                                        </p:tgtEl>
                                        <p:attrNameLst>
                                          <p:attrName>ppt_x</p:attrName>
                                          <p:attrName>ppt_y</p:attrName>
                                        </p:attrNameLst>
                                      </p:cBhvr>
                                      <p:rCtr x="37422" y="0"/>
                                    </p:animMotion>
                                  </p:childTnLst>
                                </p:cTn>
                              </p:par>
                              <p:par>
                                <p:cTn id="9" presetID="6" presetClass="emph" presetSubtype="0" fill="hold" nodeType="withEffect">
                                  <p:stCondLst>
                                    <p:cond delay="0"/>
                                  </p:stCondLst>
                                  <p:childTnLst>
                                    <p:animScale>
                                      <p:cBhvr>
                                        <p:cTn id="10"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022350" y="2420938"/>
            <a:ext cx="2357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FFFF"/>
                </a:solidFill>
                <a:latin typeface="微软雅黑" panose="020B0503020204020204" pitchFamily="34" charset="-122"/>
                <a:ea typeface="微软雅黑" panose="020B0503020204020204" pitchFamily="34" charset="-122"/>
              </a:rPr>
              <a:t>企业文化</a:t>
            </a:r>
            <a:endParaRPr lang="en-US" altLang="zh-CN" sz="3200" b="1">
              <a:solidFill>
                <a:srgbClr val="FFFFFF"/>
              </a:solidFill>
              <a:latin typeface="微软雅黑" panose="020B0503020204020204" pitchFamily="34" charset="-122"/>
              <a:ea typeface="微软雅黑" panose="020B0503020204020204" pitchFamily="34" charset="-122"/>
            </a:endParaRPr>
          </a:p>
          <a:p>
            <a:pPr eaLnBrk="1" hangingPunct="1"/>
            <a:r>
              <a:rPr lang="zh-CN" altLang="en-US" sz="3200" b="1">
                <a:solidFill>
                  <a:srgbClr val="FFFFFF"/>
                </a:solidFill>
                <a:latin typeface="微软雅黑" panose="020B0503020204020204" pitchFamily="34" charset="-122"/>
                <a:ea typeface="微软雅黑" panose="020B0503020204020204" pitchFamily="34" charset="-122"/>
              </a:rPr>
              <a:t>内外部成因</a:t>
            </a:r>
            <a:endParaRPr lang="en-US" altLang="zh-CN" sz="3200" b="1">
              <a:solidFill>
                <a:srgbClr val="FFFFFF"/>
              </a:solidFill>
              <a:latin typeface="微软雅黑" panose="020B0503020204020204" pitchFamily="34" charset="-122"/>
              <a:ea typeface="微软雅黑" panose="020B0503020204020204" pitchFamily="34" charset="-122"/>
            </a:endParaRPr>
          </a:p>
        </p:txBody>
      </p:sp>
      <p:cxnSp>
        <p:nvCxnSpPr>
          <p:cNvPr id="25605" name="Straight Connector 6"/>
          <p:cNvCxnSpPr>
            <a:cxnSpLocks noChangeShapeType="1"/>
          </p:cNvCxnSpPr>
          <p:nvPr/>
        </p:nvCxnSpPr>
        <p:spPr bwMode="auto">
          <a:xfrm>
            <a:off x="1103313" y="3619500"/>
            <a:ext cx="6015037" cy="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50" y="3921125"/>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a:t>
            </a:r>
          </a:p>
        </p:txBody>
      </p:sp>
      <p:grpSp>
        <p:nvGrpSpPr>
          <p:cNvPr id="25607" name="组合 6"/>
          <p:cNvGrpSpPr>
            <a:grpSpLocks/>
          </p:cNvGrpSpPr>
          <p:nvPr/>
        </p:nvGrpSpPr>
        <p:grpSpPr bwMode="auto">
          <a:xfrm>
            <a:off x="1103313" y="574675"/>
            <a:ext cx="1420812" cy="1422400"/>
            <a:chOff x="0" y="0"/>
            <a:chExt cx="1422030" cy="1422030"/>
          </a:xfrm>
        </p:grpSpPr>
        <p:sp>
          <p:nvSpPr>
            <p:cNvPr id="25608"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25609"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39"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企业文化定位</a:t>
            </a:r>
          </a:p>
        </p:txBody>
      </p:sp>
      <p:sp>
        <p:nvSpPr>
          <p:cNvPr id="18440"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764088" y="5389563"/>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CULTURE LOCATION</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220</TotalTime>
  <Pages>0</Pages>
  <Words>1178</Words>
  <Characters>0</Characters>
  <Application>Microsoft Macintosh PowerPoint</Application>
  <DocSecurity>0</DocSecurity>
  <PresentationFormat>Widescreen</PresentationFormat>
  <Lines>0</Lines>
  <Paragraphs>127</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FontAwesome</vt:lpstr>
      <vt:lpstr>微软雅黑</vt:lpstr>
      <vt:lpstr>Open Sans Light</vt:lpstr>
      <vt:lpstr>Roboto</vt:lpstr>
      <vt:lpstr>宋体</vt:lpstr>
      <vt:lpstr>张海山锐谐体</vt:lpstr>
      <vt:lpstr>Arial</vt:lpstr>
      <vt:lpstr>Calibri</vt:lpstr>
      <vt:lpstr>Calibri Light</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Ruochen Geng</cp:lastModifiedBy>
  <cp:revision>24</cp:revision>
  <dcterms:created xsi:type="dcterms:W3CDTF">2015-08-02T03:06:50Z</dcterms:created>
  <dcterms:modified xsi:type="dcterms:W3CDTF">2018-11-13T03:20:08Z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